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C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A7543E-BDB4-45E1-AC25-E005BD874E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15376-14D9-439B-808B-8DEAB1D634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FD56-85DC-4A8F-B6F8-6B3819A36803}" type="datetimeFigureOut">
              <a:rPr lang="en-CM" smtClean="0"/>
              <a:t>07/03/2026</a:t>
            </a:fld>
            <a:endParaRPr lang="en-C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186EF-D337-42B9-8FAD-49076B4B1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F90B0-D879-451B-BAD9-0802DF7D1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6FC05-8399-463E-BC32-2C8C60B3FCE9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646303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62C9A-AFEB-4661-A450-41C59C634418}" type="datetimeFigureOut">
              <a:rPr lang="en-CM" smtClean="0"/>
              <a:t>07/03/2026</a:t>
            </a:fld>
            <a:endParaRPr lang="en-C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AB7D-ACC3-4E61-9B6E-9BC920BC3B54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810368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1FADAB-6F87-468C-A952-21254E995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CM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6D3A-6843-409A-85BB-123583FD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6757-66C6-43A4-9690-B90C46EB02CE}" type="datetimeFigureOut">
              <a:rPr lang="en-CM" smtClean="0"/>
              <a:t>07/03/2026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6FEDB-D0B5-4A0E-91CB-2CE6475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9AD73-4FC4-4B20-9715-038B0E44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E90-F3AE-443E-89ED-A32C5C5EA51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17976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1289-3E62-468E-9187-C84A17B1D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CM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8AD42-63EC-4E83-BC5A-9E4EC424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6757-66C6-43A4-9690-B90C46EB02CE}" type="datetimeFigureOut">
              <a:rPr lang="en-CM" smtClean="0"/>
              <a:t>07/03/2026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F3FDB-D9E8-4D3A-AB7A-06E4545E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4FA0-268D-4477-AB4A-022BBB9F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E90-F3AE-443E-89ED-A32C5C5EA51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43195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FE83-8A67-44ED-AB27-2C1FD9AAC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FAFE7-D050-4615-8E5A-698A9A42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6757-66C6-43A4-9690-B90C46EB02CE}" type="datetimeFigureOut">
              <a:rPr lang="en-CM" smtClean="0"/>
              <a:t>07/03/2026</a:t>
            </a:fld>
            <a:endParaRPr lang="en-C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296F0-7B4F-4EBA-BE19-E1B70860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2F6E9-726D-4B02-8208-A45D392B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E90-F3AE-443E-89ED-A32C5C5EA51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66038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DA2D-A3DA-4EAF-A33D-89D93277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8BB99-56A4-4955-9D9F-7B1F5724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6757-66C6-43A4-9690-B90C46EB02CE}" type="datetimeFigureOut">
              <a:rPr lang="en-CM" smtClean="0"/>
              <a:t>07/03/2026</a:t>
            </a:fld>
            <a:endParaRPr lang="en-C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EEFA4-980E-4E80-947B-7F5F6B62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1AEC6-D01E-4170-A336-42452DBC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E90-F3AE-443E-89ED-A32C5C5EA511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402984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636C6-9DBF-4F69-B231-3F485709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6757-66C6-43A4-9690-B90C46EB02CE}" type="datetimeFigureOut">
              <a:rPr lang="en-CM" smtClean="0"/>
              <a:t>07/03/2026</a:t>
            </a:fld>
            <a:endParaRPr lang="en-C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60420-77E0-48A0-8C3E-78C65CCD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74553-FACF-474C-90BD-9A9B5328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1E90-F3AE-443E-89ED-A32C5C5EA511}" type="slidenum">
              <a:rPr lang="en-CM" smtClean="0"/>
              <a:t>‹#›</a:t>
            </a:fld>
            <a:endParaRPr lang="en-CM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E7A40-DEC3-4B7D-AEFD-8DBCB1095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1908" y="1582428"/>
            <a:ext cx="6360339" cy="46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4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753BE-C5D3-4C01-AB41-D48466B1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97" y="21444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400" dirty="0" err="1"/>
              <a:t>Title</a:t>
            </a:r>
            <a:r>
              <a:rPr lang="fr-FR" sz="4400" dirty="0"/>
              <a:t> of the </a:t>
            </a:r>
            <a:r>
              <a:rPr lang="fr-FR" sz="4400" dirty="0" err="1"/>
              <a:t>presentation</a:t>
            </a:r>
            <a:br>
              <a:rPr lang="fr-FR" sz="4400" dirty="0"/>
            </a:br>
            <a:r>
              <a:rPr lang="fr-FR" sz="4400" dirty="0"/>
              <a:t>Titre de la communication</a:t>
            </a:r>
            <a:endParaRPr lang="en-CM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262DC-9884-47CE-A1B8-9F013774E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954" y="3740099"/>
            <a:ext cx="10515600" cy="298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First Name Last Name</a:t>
            </a:r>
          </a:p>
          <a:p>
            <a:pPr lvl="0"/>
            <a:r>
              <a:rPr lang="fr-FR" dirty="0" err="1"/>
              <a:t>Organization</a:t>
            </a:r>
            <a:r>
              <a:rPr lang="fr-FR" dirty="0"/>
              <a:t> – Country</a:t>
            </a:r>
            <a:endParaRPr lang="en-CM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1050-A619-4E36-86E1-BA39203F8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6757-66C6-43A4-9690-B90C46EB02CE}" type="datetimeFigureOut">
              <a:rPr lang="en-CM" smtClean="0"/>
              <a:t>07/03/2026</a:t>
            </a:fld>
            <a:endParaRPr lang="en-C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63773-3D39-4D14-BBFE-7DD3FC326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EDC8-FFE8-40DA-9670-35E995383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E1E90-F3AE-443E-89ED-A32C5C5EA511}" type="slidenum">
              <a:rPr lang="en-CM" smtClean="0"/>
              <a:t>‹#›</a:t>
            </a:fld>
            <a:endParaRPr lang="en-CM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8E46910-8099-4EDF-8EAC-194461AE68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54" y="228600"/>
            <a:ext cx="1905000" cy="12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03D12C-9BF0-4B2A-939F-0C25F29F4B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1089" y="322697"/>
            <a:ext cx="49543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M" sz="16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ArialMT"/>
                <a:ea typeface="Calibri" panose="020F0502020204030204" pitchFamily="34" charset="0"/>
                <a:cs typeface="Arial" panose="020B0604020202020204" pitchFamily="34" charset="0"/>
              </a:rPr>
              <a:t>The 1</a:t>
            </a:r>
            <a:r>
              <a:rPr kumimoji="0" lang="en-US" altLang="en-CM" sz="1600" b="1" i="0" u="none" strike="noStrike" cap="none" normalizeH="0" baseline="30000" dirty="0">
                <a:ln>
                  <a:noFill/>
                </a:ln>
                <a:solidFill>
                  <a:srgbClr val="70AD47"/>
                </a:solidFill>
                <a:effectLst/>
                <a:latin typeface="ArialMT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kumimoji="0" lang="en-US" altLang="en-CM" sz="16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ArialMT"/>
                <a:ea typeface="Calibri" panose="020F0502020204030204" pitchFamily="34" charset="0"/>
                <a:cs typeface="Arial" panose="020B0604020202020204" pitchFamily="34" charset="0"/>
              </a:rPr>
              <a:t> Global Conference on Innovation, Technology and Sustainable Development</a:t>
            </a:r>
            <a:endParaRPr kumimoji="0" lang="en-US" altLang="en-CM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M" sz="16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ArialMT"/>
                <a:ea typeface="Calibri" panose="020F0502020204030204" pitchFamily="34" charset="0"/>
                <a:cs typeface="Arial" panose="020B0604020202020204" pitchFamily="34" charset="0"/>
              </a:rPr>
              <a:t>12-13 June 2026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M" sz="1600" b="1" i="0" u="none" strike="noStrike" cap="none" normalizeH="0" baseline="0" dirty="0" err="1">
                <a:ln>
                  <a:noFill/>
                </a:ln>
                <a:solidFill>
                  <a:srgbClr val="70AD47"/>
                </a:solidFill>
                <a:effectLst/>
                <a:latin typeface="ArialMT"/>
                <a:ea typeface="Calibri" panose="020F0502020204030204" pitchFamily="34" charset="0"/>
                <a:cs typeface="Arial" panose="020B0604020202020204" pitchFamily="34" charset="0"/>
              </a:rPr>
              <a:t>Ebolowa</a:t>
            </a:r>
            <a:r>
              <a:rPr kumimoji="0" lang="en-US" altLang="en-CM" sz="16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ArialM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CM" sz="16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CM" sz="1600" b="1" i="0" u="none" strike="noStrike" cap="none" normalizeH="0" baseline="0" dirty="0">
                <a:ln>
                  <a:noFill/>
                </a:ln>
                <a:solidFill>
                  <a:srgbClr val="70AD47"/>
                </a:solidFill>
                <a:effectLst/>
                <a:latin typeface="ArialMT"/>
                <a:ea typeface="Calibri" panose="020F0502020204030204" pitchFamily="34" charset="0"/>
                <a:cs typeface="Arial" panose="020B0604020202020204" pitchFamily="34" charset="0"/>
              </a:rPr>
              <a:t> Cameroon</a:t>
            </a:r>
            <a:endParaRPr kumimoji="0" lang="en-US" altLang="en-CM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93E536-AD4F-4009-AE9D-79A9EDFF718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4098" y="1024838"/>
            <a:ext cx="4944678" cy="4061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43AE5B-F929-4346-9BEF-674534297E0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24098" y="184358"/>
            <a:ext cx="4103755" cy="8356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28806B-7517-4050-9A6C-5F23A3C653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17067" y="341826"/>
            <a:ext cx="780584" cy="6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M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M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2C47C3-F9D5-4183-94E3-BF0A359EA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877" y="4381685"/>
            <a:ext cx="9368287" cy="165576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First Name Last Name</a:t>
            </a:r>
          </a:p>
          <a:p>
            <a:r>
              <a:rPr lang="fr-FR" dirty="0"/>
              <a:t>Prénom Nom</a:t>
            </a:r>
          </a:p>
          <a:p>
            <a:r>
              <a:rPr lang="fr-FR" dirty="0" err="1"/>
              <a:t>Organization</a:t>
            </a:r>
            <a:r>
              <a:rPr lang="fr-FR" dirty="0"/>
              <a:t> - Country</a:t>
            </a:r>
          </a:p>
          <a:p>
            <a:r>
              <a:rPr lang="fr-FR" dirty="0"/>
              <a:t>Organisation - Pays</a:t>
            </a:r>
          </a:p>
          <a:p>
            <a:endParaRPr lang="en-CM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610E65-847A-4E31-9818-65E21B17D9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592563"/>
            <a:ext cx="9368288" cy="1440421"/>
          </a:xfrm>
        </p:spPr>
        <p:txBody>
          <a:bodyPr>
            <a:normAutofit/>
          </a:bodyPr>
          <a:lstStyle/>
          <a:p>
            <a:r>
              <a:rPr lang="en-US" dirty="0"/>
              <a:t>Title of the presentation</a:t>
            </a:r>
            <a:br>
              <a:rPr lang="en-US" dirty="0"/>
            </a:br>
            <a:r>
              <a:rPr lang="en-US" dirty="0" err="1"/>
              <a:t>Titre</a:t>
            </a:r>
            <a:r>
              <a:rPr lang="en-US" dirty="0"/>
              <a:t> de la communication</a:t>
            </a:r>
            <a:endParaRPr lang="en-CM" dirty="0"/>
          </a:p>
        </p:txBody>
      </p:sp>
    </p:spTree>
    <p:extLst>
      <p:ext uri="{BB962C8B-B14F-4D97-AF65-F5344CB8AC3E}">
        <p14:creationId xmlns:p14="http://schemas.microsoft.com/office/powerpoint/2010/main" val="18908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62BA1F-8C1B-40F5-AFE2-BF67C59BF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266" y="1938337"/>
            <a:ext cx="10507842" cy="4414337"/>
          </a:xfrm>
        </p:spPr>
      </p:pic>
    </p:spTree>
    <p:extLst>
      <p:ext uri="{BB962C8B-B14F-4D97-AF65-F5344CB8AC3E}">
        <p14:creationId xmlns:p14="http://schemas.microsoft.com/office/powerpoint/2010/main" val="170456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2B05-572A-47CC-8900-CA4835B286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8697" y="2144483"/>
            <a:ext cx="10515600" cy="1325563"/>
          </a:xfrm>
        </p:spPr>
        <p:txBody>
          <a:bodyPr/>
          <a:lstStyle/>
          <a:p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DCB2C-A3A7-4C8A-9586-6B62A4C0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58193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090F-FC7E-4429-9E39-9E14262E1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8697" y="2144483"/>
            <a:ext cx="10515600" cy="1325563"/>
          </a:xfrm>
        </p:spPr>
        <p:txBody>
          <a:bodyPr/>
          <a:lstStyle/>
          <a:p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54FC7-0F1D-4ACC-8DDA-DA9CE15D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68254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0306-6130-4EE8-B0CB-9F7CAD662E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8697" y="2144483"/>
            <a:ext cx="10515600" cy="1325563"/>
          </a:xfrm>
        </p:spPr>
        <p:txBody>
          <a:bodyPr/>
          <a:lstStyle/>
          <a:p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7C94E-04D8-4800-A44A-92D14E469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94333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4F5B-0AB5-4969-A612-A0E3F0CD01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8697" y="2144483"/>
            <a:ext cx="10515600" cy="1325563"/>
          </a:xfrm>
        </p:spPr>
        <p:txBody>
          <a:bodyPr/>
          <a:lstStyle/>
          <a:p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CE0A0-A317-495D-8E1C-367C29AD7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09871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486B-894A-4F46-B50B-8FD94B8794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8697" y="2144483"/>
            <a:ext cx="10515600" cy="1325563"/>
          </a:xfrm>
        </p:spPr>
        <p:txBody>
          <a:bodyPr/>
          <a:lstStyle/>
          <a:p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7DEF-5AB5-4775-A4A6-71426536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158810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1E618-11A7-4479-8712-9CDEF56C85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8697" y="2144483"/>
            <a:ext cx="10515600" cy="1325563"/>
          </a:xfrm>
        </p:spPr>
        <p:txBody>
          <a:bodyPr/>
          <a:lstStyle/>
          <a:p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7BFF-C9B8-47CD-826B-AFC9EF244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95766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4A2F-7058-4B46-9C7C-0D1784226D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8697" y="2144483"/>
            <a:ext cx="10515600" cy="1325563"/>
          </a:xfrm>
        </p:spPr>
        <p:txBody>
          <a:bodyPr/>
          <a:lstStyle/>
          <a:p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8729-6FA5-4912-937F-6B0D25D98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304638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C4EB-2B6D-4884-8B6E-B7178792B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8697" y="2144483"/>
            <a:ext cx="10515600" cy="1325563"/>
          </a:xfrm>
        </p:spPr>
        <p:txBody>
          <a:bodyPr/>
          <a:lstStyle/>
          <a:p>
            <a:endParaRPr lang="en-C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B3624-6D46-4AA3-BD4E-1FF68FFC6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42989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ArialMT</vt:lpstr>
      <vt:lpstr>Calibri</vt:lpstr>
      <vt:lpstr>Office Theme</vt:lpstr>
      <vt:lpstr>Title of the presentation Titre de la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MATURIN</dc:creator>
  <cp:lastModifiedBy>MATURIN</cp:lastModifiedBy>
  <cp:revision>10</cp:revision>
  <dcterms:created xsi:type="dcterms:W3CDTF">2026-03-07T12:45:07Z</dcterms:created>
  <dcterms:modified xsi:type="dcterms:W3CDTF">2026-03-07T15:18:33Z</dcterms:modified>
</cp:coreProperties>
</file>